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9"/>
  </p:notesMasterIdLst>
  <p:handoutMasterIdLst>
    <p:handoutMasterId r:id="rId10"/>
  </p:handoutMasterIdLst>
  <p:sldIdLst>
    <p:sldId id="265" r:id="rId3"/>
    <p:sldId id="310" r:id="rId4"/>
    <p:sldId id="311" r:id="rId5"/>
    <p:sldId id="313" r:id="rId6"/>
    <p:sldId id="312" r:id="rId7"/>
    <p:sldId id="314" r:id="rId8"/>
  </p:sldIdLst>
  <p:sldSz cx="12188825" cy="6858000"/>
  <p:notesSz cx="6858000" cy="9144000"/>
  <p:custDataLst>
    <p:tags r:id="rId1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29" autoAdjust="0"/>
  </p:normalViewPr>
  <p:slideViewPr>
    <p:cSldViewPr showGuides="1">
      <p:cViewPr varScale="1">
        <p:scale>
          <a:sx n="116" d="100"/>
          <a:sy n="116" d="100"/>
        </p:scale>
        <p:origin x="336" y="108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tags" Target="tags/tag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4/24/2016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4/24/2016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4/24/2016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4/24/2016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4/24/2016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4/24/2016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4/24/2016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4/24/2016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4/24/2016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4/24/2016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4/24/2016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4/24/2016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/>
              <a:pPr/>
              <a:t>4/24/2016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FlyOuT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4212" y="1556792"/>
            <a:ext cx="3595837" cy="359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92316E-6 -4.44444E-6 L 0.26492 -0.23541 L 0.31767 -0.28217 " pathEditMode="relative" ptsTypes="A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25860" y="3212976"/>
            <a:ext cx="9134391" cy="4114801"/>
          </a:xfrm>
        </p:spPr>
        <p:txBody>
          <a:bodyPr/>
          <a:lstStyle/>
          <a:p>
            <a:r>
              <a:rPr lang="en-US" dirty="0" smtClean="0"/>
              <a:t>Wha</a:t>
            </a:r>
            <a:r>
              <a:rPr lang="en-US" dirty="0" smtClean="0"/>
              <a:t>t is actually </a:t>
            </a:r>
            <a:r>
              <a:rPr lang="en-US" dirty="0" err="1" smtClean="0"/>
              <a:t>FlyOuT</a:t>
            </a:r>
            <a:endParaRPr lang="en-US" dirty="0" smtClean="0"/>
          </a:p>
          <a:p>
            <a:r>
              <a:rPr lang="en-US" dirty="0" smtClean="0"/>
              <a:t>Why we have the need for such application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 smtClean="0"/>
              <a:t>&lt;string name=“</a:t>
            </a:r>
            <a:r>
              <a:rPr lang="en-US" sz="2000" dirty="0" err="1" smtClean="0"/>
              <a:t>hello_world</a:t>
            </a:r>
            <a:r>
              <a:rPr lang="en-US" sz="2000" dirty="0" smtClean="0"/>
              <a:t>”&gt; </a:t>
            </a:r>
            <a:r>
              <a:rPr lang="en-US" dirty="0" smtClean="0"/>
              <a:t>HELLO WORLD! </a:t>
            </a:r>
            <a:r>
              <a:rPr lang="en-US" sz="2000" dirty="0" smtClean="0"/>
              <a:t>&lt;/string&gt;</a:t>
            </a:r>
            <a:endParaRPr lang="mk-MK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6488" y="2060848"/>
            <a:ext cx="2339333" cy="4315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4652" y="2132856"/>
            <a:ext cx="2146659" cy="396039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the search fields</a:t>
            </a:r>
            <a:endParaRPr lang="mk-MK" dirty="0"/>
          </a:p>
        </p:txBody>
      </p:sp>
    </p:spTree>
    <p:extLst>
      <p:ext uri="{BB962C8B-B14F-4D97-AF65-F5344CB8AC3E}">
        <p14:creationId xmlns:p14="http://schemas.microsoft.com/office/powerpoint/2010/main" val="31062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Content Layout with Table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7480" y="1844824"/>
            <a:ext cx="2248934" cy="414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98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mk-MK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5235" y="1844824"/>
            <a:ext cx="2561179" cy="4725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23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16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0</TotalTime>
  <Words>34</Words>
  <Application>Microsoft Office PowerPoint</Application>
  <PresentationFormat>Custom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Corbel</vt:lpstr>
      <vt:lpstr>Digital Blue Tunnel 16x9</vt:lpstr>
      <vt:lpstr>FlyOuT</vt:lpstr>
      <vt:lpstr>&lt;string name=“hello_world”&gt; HELLO WORLD! &lt;/string&gt;</vt:lpstr>
      <vt:lpstr>Use the search fields</vt:lpstr>
      <vt:lpstr>Two Content Layout with Table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2016-04-23T23:49:24Z</dcterms:created>
  <dcterms:modified xsi:type="dcterms:W3CDTF">2016-04-24T00:32:52Z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TC028952619991</vt:lpwstr>
  </property>
</Properties>
</file>

<file path=docProps/thumbnail.jpeg>
</file>